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9"/>
  </p:notesMasterIdLst>
  <p:sldIdLst>
    <p:sldId id="290" r:id="rId5"/>
    <p:sldId id="291" r:id="rId6"/>
    <p:sldId id="292" r:id="rId7"/>
    <p:sldId id="333" r:id="rId8"/>
    <p:sldId id="335" r:id="rId9"/>
    <p:sldId id="256" r:id="rId10"/>
    <p:sldId id="278" r:id="rId11"/>
    <p:sldId id="336" r:id="rId12"/>
    <p:sldId id="259" r:id="rId13"/>
    <p:sldId id="276" r:id="rId14"/>
    <p:sldId id="337" r:id="rId15"/>
    <p:sldId id="338" r:id="rId16"/>
    <p:sldId id="339" r:id="rId17"/>
    <p:sldId id="33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88B51-CB7A-4A5A-BCFC-6958DB9E33DB}" v="35" dt="2022-10-10T20:25:55.885"/>
    <p1510:client id="{E2CF0DCC-A0BC-46E4-8D08-5C4470E674AC}" v="1" dt="2022-10-11T11:05:53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426" autoAdjust="0"/>
  </p:normalViewPr>
  <p:slideViewPr>
    <p:cSldViewPr snapToGrid="0">
      <p:cViewPr varScale="1">
        <p:scale>
          <a:sx n="81" d="100"/>
          <a:sy n="81" d="100"/>
        </p:scale>
        <p:origin x="17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59388B51-CB7A-4A5A-BCFC-6958DB9E33DB}"/>
    <pc:docChg chg="undo custSel addSld delSld modSld sldOrd">
      <pc:chgData name="Tim Lagas" userId="dc19a49f-3731-4ec5-b698-cc42c7c8f0e3" providerId="ADAL" clId="{59388B51-CB7A-4A5A-BCFC-6958DB9E33DB}" dt="2022-10-10T20:25:55.884" v="1629" actId="167"/>
      <pc:docMkLst>
        <pc:docMk/>
      </pc:docMkLst>
      <pc:sldChg chg="modSp mod">
        <pc:chgData name="Tim Lagas" userId="dc19a49f-3731-4ec5-b698-cc42c7c8f0e3" providerId="ADAL" clId="{59388B51-CB7A-4A5A-BCFC-6958DB9E33DB}" dt="2022-10-10T19:38:20.404" v="57" actId="5793"/>
        <pc:sldMkLst>
          <pc:docMk/>
          <pc:sldMk cId="1829230297" sldId="259"/>
        </pc:sldMkLst>
        <pc:spChg chg="mod">
          <ac:chgData name="Tim Lagas" userId="dc19a49f-3731-4ec5-b698-cc42c7c8f0e3" providerId="ADAL" clId="{59388B51-CB7A-4A5A-BCFC-6958DB9E33DB}" dt="2022-10-10T19:38:20.404" v="57" actId="5793"/>
          <ac:spMkLst>
            <pc:docMk/>
            <pc:sldMk cId="1829230297" sldId="259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59388B51-CB7A-4A5A-BCFC-6958DB9E33DB}" dt="2022-10-10T19:39:36.147" v="64" actId="47"/>
        <pc:sldMkLst>
          <pc:docMk/>
          <pc:sldMk cId="2202926653" sldId="275"/>
        </pc:sldMkLst>
      </pc:sldChg>
      <pc:sldChg chg="modSp mod">
        <pc:chgData name="Tim Lagas" userId="dc19a49f-3731-4ec5-b698-cc42c7c8f0e3" providerId="ADAL" clId="{59388B51-CB7A-4A5A-BCFC-6958DB9E33DB}" dt="2022-10-10T19:46:34.162" v="90" actId="114"/>
        <pc:sldMkLst>
          <pc:docMk/>
          <pc:sldMk cId="3054358872" sldId="276"/>
        </pc:sldMkLst>
        <pc:spChg chg="mod">
          <ac:chgData name="Tim Lagas" userId="dc19a49f-3731-4ec5-b698-cc42c7c8f0e3" providerId="ADAL" clId="{59388B51-CB7A-4A5A-BCFC-6958DB9E33DB}" dt="2022-10-10T19:46:34.162" v="90" actId="114"/>
          <ac:spMkLst>
            <pc:docMk/>
            <pc:sldMk cId="3054358872" sldId="276"/>
            <ac:spMk id="4" creationId="{34BBBF12-A3C4-0E16-7977-F1C405039A00}"/>
          </ac:spMkLst>
        </pc:spChg>
      </pc:sldChg>
      <pc:sldChg chg="addSp modSp">
        <pc:chgData name="Tim Lagas" userId="dc19a49f-3731-4ec5-b698-cc42c7c8f0e3" providerId="ADAL" clId="{59388B51-CB7A-4A5A-BCFC-6958DB9E33DB}" dt="2022-10-10T19:41:13.912" v="73"/>
        <pc:sldMkLst>
          <pc:docMk/>
          <pc:sldMk cId="1198597275" sldId="278"/>
        </pc:sldMkLst>
        <pc:picChg chg="add mod">
          <ac:chgData name="Tim Lagas" userId="dc19a49f-3731-4ec5-b698-cc42c7c8f0e3" providerId="ADAL" clId="{59388B51-CB7A-4A5A-BCFC-6958DB9E33DB}" dt="2022-10-10T19:41:13.912" v="73"/>
          <ac:picMkLst>
            <pc:docMk/>
            <pc:sldMk cId="1198597275" sldId="278"/>
            <ac:picMk id="3074" creationId="{F8CF6FF1-0D0C-A95E-7E3B-04671F526A5E}"/>
          </ac:picMkLst>
        </pc:picChg>
      </pc:sldChg>
      <pc:sldChg chg="addSp delSp modSp mod modAnim">
        <pc:chgData name="Tim Lagas" userId="dc19a49f-3731-4ec5-b698-cc42c7c8f0e3" providerId="ADAL" clId="{59388B51-CB7A-4A5A-BCFC-6958DB9E33DB}" dt="2022-10-10T19:43:29.906" v="79" actId="14100"/>
        <pc:sldMkLst>
          <pc:docMk/>
          <pc:sldMk cId="2969698386" sldId="279"/>
        </pc:sldMkLst>
        <pc:spChg chg="add del mod">
          <ac:chgData name="Tim Lagas" userId="dc19a49f-3731-4ec5-b698-cc42c7c8f0e3" providerId="ADAL" clId="{59388B51-CB7A-4A5A-BCFC-6958DB9E33DB}" dt="2022-10-10T19:43:05.183" v="76" actId="478"/>
          <ac:spMkLst>
            <pc:docMk/>
            <pc:sldMk cId="2969698386" sldId="279"/>
            <ac:spMk id="6" creationId="{FA50AB59-4002-8700-ECC8-7F94B5B5895A}"/>
          </ac:spMkLst>
        </pc:spChg>
        <pc:picChg chg="add mod">
          <ac:chgData name="Tim Lagas" userId="dc19a49f-3731-4ec5-b698-cc42c7c8f0e3" providerId="ADAL" clId="{59388B51-CB7A-4A5A-BCFC-6958DB9E33DB}" dt="2022-10-10T19:43:29.906" v="79" actId="14100"/>
          <ac:picMkLst>
            <pc:docMk/>
            <pc:sldMk cId="2969698386" sldId="279"/>
            <ac:picMk id="7" creationId="{21EEA90F-170E-AAA7-92EF-02009C468722}"/>
          </ac:picMkLst>
        </pc:picChg>
      </pc:sldChg>
      <pc:sldChg chg="addSp modSp">
        <pc:chgData name="Tim Lagas" userId="dc19a49f-3731-4ec5-b698-cc42c7c8f0e3" providerId="ADAL" clId="{59388B51-CB7A-4A5A-BCFC-6958DB9E33DB}" dt="2022-10-10T19:35:48.761" v="2"/>
        <pc:sldMkLst>
          <pc:docMk/>
          <pc:sldMk cId="903558039" sldId="333"/>
        </pc:sldMkLst>
        <pc:picChg chg="add mod">
          <ac:chgData name="Tim Lagas" userId="dc19a49f-3731-4ec5-b698-cc42c7c8f0e3" providerId="ADAL" clId="{59388B51-CB7A-4A5A-BCFC-6958DB9E33DB}" dt="2022-10-10T19:35:48.761" v="2"/>
          <ac:picMkLst>
            <pc:docMk/>
            <pc:sldMk cId="903558039" sldId="333"/>
            <ac:picMk id="4" creationId="{9CFC7880-E359-63E6-957C-799A3DB68560}"/>
          </ac:picMkLst>
        </pc:picChg>
      </pc:sldChg>
      <pc:sldChg chg="addSp modSp">
        <pc:chgData name="Tim Lagas" userId="dc19a49f-3731-4ec5-b698-cc42c7c8f0e3" providerId="ADAL" clId="{59388B51-CB7A-4A5A-BCFC-6958DB9E33DB}" dt="2022-10-10T19:39:25.756" v="63" actId="167"/>
        <pc:sldMkLst>
          <pc:docMk/>
          <pc:sldMk cId="350224268" sldId="334"/>
        </pc:sldMkLst>
        <pc:picChg chg="add mod">
          <ac:chgData name="Tim Lagas" userId="dc19a49f-3731-4ec5-b698-cc42c7c8f0e3" providerId="ADAL" clId="{59388B51-CB7A-4A5A-BCFC-6958DB9E33DB}" dt="2022-10-10T19:39:25.756" v="63" actId="167"/>
          <ac:picMkLst>
            <pc:docMk/>
            <pc:sldMk cId="350224268" sldId="334"/>
            <ac:picMk id="2050" creationId="{10379504-66C5-C9B0-CD68-CB95DAF3F420}"/>
          </ac:picMkLst>
        </pc:picChg>
      </pc:sldChg>
      <pc:sldChg chg="addSp delSp modSp modAnim">
        <pc:chgData name="Tim Lagas" userId="dc19a49f-3731-4ec5-b698-cc42c7c8f0e3" providerId="ADAL" clId="{59388B51-CB7A-4A5A-BCFC-6958DB9E33DB}" dt="2022-10-10T19:37:25.094" v="11"/>
        <pc:sldMkLst>
          <pc:docMk/>
          <pc:sldMk cId="1988004531" sldId="335"/>
        </pc:sldMkLst>
        <pc:picChg chg="add del mod">
          <ac:chgData name="Tim Lagas" userId="dc19a49f-3731-4ec5-b698-cc42c7c8f0e3" providerId="ADAL" clId="{59388B51-CB7A-4A5A-BCFC-6958DB9E33DB}" dt="2022-10-10T19:35:47.275" v="1" actId="21"/>
          <ac:picMkLst>
            <pc:docMk/>
            <pc:sldMk cId="1988004531" sldId="335"/>
            <ac:picMk id="4" creationId="{AFAD3ADD-3C19-CF92-3E1E-0494914D273E}"/>
          </ac:picMkLst>
        </pc:picChg>
        <pc:picChg chg="add del">
          <ac:chgData name="Tim Lagas" userId="dc19a49f-3731-4ec5-b698-cc42c7c8f0e3" providerId="ADAL" clId="{59388B51-CB7A-4A5A-BCFC-6958DB9E33DB}" dt="2022-10-10T19:36:44.805" v="4" actId="478"/>
          <ac:picMkLst>
            <pc:docMk/>
            <pc:sldMk cId="1988004531" sldId="335"/>
            <ac:picMk id="1026" creationId="{32C0D057-4C89-DF55-38F3-3D198C8F7CC8}"/>
          </ac:picMkLst>
        </pc:picChg>
        <pc:picChg chg="add mod">
          <ac:chgData name="Tim Lagas" userId="dc19a49f-3731-4ec5-b698-cc42c7c8f0e3" providerId="ADAL" clId="{59388B51-CB7A-4A5A-BCFC-6958DB9E33DB}" dt="2022-10-10T19:37:18.154" v="10"/>
          <ac:picMkLst>
            <pc:docMk/>
            <pc:sldMk cId="1988004531" sldId="335"/>
            <ac:picMk id="1028" creationId="{564F37AD-C6DA-043D-624E-4C65B82EAAB3}"/>
          </ac:picMkLst>
        </pc:picChg>
      </pc:sldChg>
      <pc:sldChg chg="add">
        <pc:chgData name="Tim Lagas" userId="dc19a49f-3731-4ec5-b698-cc42c7c8f0e3" providerId="ADAL" clId="{59388B51-CB7A-4A5A-BCFC-6958DB9E33DB}" dt="2022-10-10T19:39:36.653" v="65"/>
        <pc:sldMkLst>
          <pc:docMk/>
          <pc:sldMk cId="3926233444" sldId="336"/>
        </pc:sldMkLst>
      </pc:sldChg>
      <pc:sldChg chg="addSp modSp new mod ord">
        <pc:chgData name="Tim Lagas" userId="dc19a49f-3731-4ec5-b698-cc42c7c8f0e3" providerId="ADAL" clId="{59388B51-CB7A-4A5A-BCFC-6958DB9E33DB}" dt="2022-10-10T20:17:11.717" v="541" actId="113"/>
        <pc:sldMkLst>
          <pc:docMk/>
          <pc:sldMk cId="2618390524" sldId="337"/>
        </pc:sldMkLst>
        <pc:spChg chg="mod">
          <ac:chgData name="Tim Lagas" userId="dc19a49f-3731-4ec5-b698-cc42c7c8f0e3" providerId="ADAL" clId="{59388B51-CB7A-4A5A-BCFC-6958DB9E33DB}" dt="2022-10-10T19:47:00.883" v="133" actId="20577"/>
          <ac:spMkLst>
            <pc:docMk/>
            <pc:sldMk cId="2618390524" sldId="337"/>
            <ac:spMk id="2" creationId="{52125F51-A04C-F5A0-BF9E-A938E1862846}"/>
          </ac:spMkLst>
        </pc:spChg>
        <pc:spChg chg="mod">
          <ac:chgData name="Tim Lagas" userId="dc19a49f-3731-4ec5-b698-cc42c7c8f0e3" providerId="ADAL" clId="{59388B51-CB7A-4A5A-BCFC-6958DB9E33DB}" dt="2022-10-10T20:17:07.885" v="539" actId="113"/>
          <ac:spMkLst>
            <pc:docMk/>
            <pc:sldMk cId="2618390524" sldId="337"/>
            <ac:spMk id="3" creationId="{0A32BD02-75E5-A42B-ECF1-1F2CCA19673B}"/>
          </ac:spMkLst>
        </pc:spChg>
        <pc:spChg chg="add mod">
          <ac:chgData name="Tim Lagas" userId="dc19a49f-3731-4ec5-b698-cc42c7c8f0e3" providerId="ADAL" clId="{59388B51-CB7A-4A5A-BCFC-6958DB9E33DB}" dt="2022-10-10T20:17:11.717" v="541" actId="113"/>
          <ac:spMkLst>
            <pc:docMk/>
            <pc:sldMk cId="2618390524" sldId="337"/>
            <ac:spMk id="4" creationId="{81DF5882-ED4A-71C3-B868-F326E13C4034}"/>
          </ac:spMkLst>
        </pc:spChg>
      </pc:sldChg>
      <pc:sldChg chg="modSp new mod">
        <pc:chgData name="Tim Lagas" userId="dc19a49f-3731-4ec5-b698-cc42c7c8f0e3" providerId="ADAL" clId="{59388B51-CB7A-4A5A-BCFC-6958DB9E33DB}" dt="2022-10-10T20:22:02.595" v="1295" actId="20577"/>
        <pc:sldMkLst>
          <pc:docMk/>
          <pc:sldMk cId="3052832417" sldId="338"/>
        </pc:sldMkLst>
        <pc:spChg chg="mod">
          <ac:chgData name="Tim Lagas" userId="dc19a49f-3731-4ec5-b698-cc42c7c8f0e3" providerId="ADAL" clId="{59388B51-CB7A-4A5A-BCFC-6958DB9E33DB}" dt="2022-10-10T20:17:36.971" v="580" actId="20577"/>
          <ac:spMkLst>
            <pc:docMk/>
            <pc:sldMk cId="3052832417" sldId="338"/>
            <ac:spMk id="2" creationId="{58D4971D-21CC-D58E-AB2E-C680EA4FBFDA}"/>
          </ac:spMkLst>
        </pc:spChg>
        <pc:spChg chg="mod">
          <ac:chgData name="Tim Lagas" userId="dc19a49f-3731-4ec5-b698-cc42c7c8f0e3" providerId="ADAL" clId="{59388B51-CB7A-4A5A-BCFC-6958DB9E33DB}" dt="2022-10-10T20:22:02.595" v="1295" actId="20577"/>
          <ac:spMkLst>
            <pc:docMk/>
            <pc:sldMk cId="3052832417" sldId="338"/>
            <ac:spMk id="3" creationId="{FCBF9129-0B76-DD42-ED04-18E0BA73BA1A}"/>
          </ac:spMkLst>
        </pc:spChg>
      </pc:sldChg>
      <pc:sldChg chg="addSp delSp modSp new mod ord">
        <pc:chgData name="Tim Lagas" userId="dc19a49f-3731-4ec5-b698-cc42c7c8f0e3" providerId="ADAL" clId="{59388B51-CB7A-4A5A-BCFC-6958DB9E33DB}" dt="2022-10-10T20:25:55.884" v="1629" actId="167"/>
        <pc:sldMkLst>
          <pc:docMk/>
          <pc:sldMk cId="2902339644" sldId="339"/>
        </pc:sldMkLst>
        <pc:spChg chg="mod">
          <ac:chgData name="Tim Lagas" userId="dc19a49f-3731-4ec5-b698-cc42c7c8f0e3" providerId="ADAL" clId="{59388B51-CB7A-4A5A-BCFC-6958DB9E33DB}" dt="2022-10-10T20:22:23.467" v="1323" actId="20577"/>
          <ac:spMkLst>
            <pc:docMk/>
            <pc:sldMk cId="2902339644" sldId="339"/>
            <ac:spMk id="2" creationId="{1FCAF029-F9EE-D6E7-0050-1E34D544A86C}"/>
          </ac:spMkLst>
        </pc:spChg>
        <pc:spChg chg="mod">
          <ac:chgData name="Tim Lagas" userId="dc19a49f-3731-4ec5-b698-cc42c7c8f0e3" providerId="ADAL" clId="{59388B51-CB7A-4A5A-BCFC-6958DB9E33DB}" dt="2022-10-10T20:25:12.578" v="1623" actId="1076"/>
          <ac:spMkLst>
            <pc:docMk/>
            <pc:sldMk cId="2902339644" sldId="339"/>
            <ac:spMk id="3" creationId="{718D80AE-3EB7-5816-385E-C46C9048D730}"/>
          </ac:spMkLst>
        </pc:spChg>
        <pc:picChg chg="add del mod">
          <ac:chgData name="Tim Lagas" userId="dc19a49f-3731-4ec5-b698-cc42c7c8f0e3" providerId="ADAL" clId="{59388B51-CB7A-4A5A-BCFC-6958DB9E33DB}" dt="2022-10-10T20:25:37.161" v="1626" actId="478"/>
          <ac:picMkLst>
            <pc:docMk/>
            <pc:sldMk cId="2902339644" sldId="339"/>
            <ac:picMk id="5122" creationId="{95F46B37-DF4D-3571-50D3-47D14B386EF4}"/>
          </ac:picMkLst>
        </pc:picChg>
        <pc:picChg chg="add mod">
          <ac:chgData name="Tim Lagas" userId="dc19a49f-3731-4ec5-b698-cc42c7c8f0e3" providerId="ADAL" clId="{59388B51-CB7A-4A5A-BCFC-6958DB9E33DB}" dt="2022-10-10T20:25:55.884" v="1629" actId="167"/>
          <ac:picMkLst>
            <pc:docMk/>
            <pc:sldMk cId="2902339644" sldId="339"/>
            <ac:picMk id="5124" creationId="{829E49D3-2BE7-08E6-CBEE-4A49DD23184A}"/>
          </ac:picMkLst>
        </pc:picChg>
      </pc:sldChg>
    </pc:docChg>
  </pc:docChgLst>
  <pc:docChgLst>
    <pc:chgData name="Tim Lagas" userId="dc19a49f-3731-4ec5-b698-cc42c7c8f0e3" providerId="ADAL" clId="{E2CF0DCC-A0BC-46E4-8D08-5C4470E674AC}"/>
    <pc:docChg chg="custSel addSld delSld modSld">
      <pc:chgData name="Tim Lagas" userId="dc19a49f-3731-4ec5-b698-cc42c7c8f0e3" providerId="ADAL" clId="{E2CF0DCC-A0BC-46E4-8D08-5C4470E674AC}" dt="2022-10-11T11:17:12.304" v="126" actId="27636"/>
      <pc:docMkLst>
        <pc:docMk/>
      </pc:docMkLst>
      <pc:sldChg chg="add setBg">
        <pc:chgData name="Tim Lagas" userId="dc19a49f-3731-4ec5-b698-cc42c7c8f0e3" providerId="ADAL" clId="{E2CF0DCC-A0BC-46E4-8D08-5C4470E674AC}" dt="2022-10-11T11:05:53.949" v="35"/>
        <pc:sldMkLst>
          <pc:docMk/>
          <pc:sldMk cId="1823581371" sldId="256"/>
        </pc:sldMkLst>
      </pc:sldChg>
      <pc:sldChg chg="del">
        <pc:chgData name="Tim Lagas" userId="dc19a49f-3731-4ec5-b698-cc42c7c8f0e3" providerId="ADAL" clId="{E2CF0DCC-A0BC-46E4-8D08-5C4470E674AC}" dt="2022-10-11T11:05:21.688" v="27" actId="47"/>
        <pc:sldMkLst>
          <pc:docMk/>
          <pc:sldMk cId="2969698386" sldId="279"/>
        </pc:sldMkLst>
      </pc:sldChg>
      <pc:sldChg chg="del">
        <pc:chgData name="Tim Lagas" userId="dc19a49f-3731-4ec5-b698-cc42c7c8f0e3" providerId="ADAL" clId="{E2CF0DCC-A0BC-46E4-8D08-5C4470E674AC}" dt="2022-10-11T11:05:23.392" v="28" actId="47"/>
        <pc:sldMkLst>
          <pc:docMk/>
          <pc:sldMk cId="3965780461" sldId="280"/>
        </pc:sldMkLst>
      </pc:sldChg>
      <pc:sldChg chg="del">
        <pc:chgData name="Tim Lagas" userId="dc19a49f-3731-4ec5-b698-cc42c7c8f0e3" providerId="ADAL" clId="{E2CF0DCC-A0BC-46E4-8D08-5C4470E674AC}" dt="2022-10-11T11:05:25.723" v="29" actId="47"/>
        <pc:sldMkLst>
          <pc:docMk/>
          <pc:sldMk cId="4020788981" sldId="281"/>
        </pc:sldMkLst>
      </pc:sldChg>
      <pc:sldChg chg="del">
        <pc:chgData name="Tim Lagas" userId="dc19a49f-3731-4ec5-b698-cc42c7c8f0e3" providerId="ADAL" clId="{E2CF0DCC-A0BC-46E4-8D08-5C4470E674AC}" dt="2022-10-11T11:05:26.685" v="30" actId="47"/>
        <pc:sldMkLst>
          <pc:docMk/>
          <pc:sldMk cId="4233140297" sldId="282"/>
        </pc:sldMkLst>
      </pc:sldChg>
      <pc:sldChg chg="del">
        <pc:chgData name="Tim Lagas" userId="dc19a49f-3731-4ec5-b698-cc42c7c8f0e3" providerId="ADAL" clId="{E2CF0DCC-A0BC-46E4-8D08-5C4470E674AC}" dt="2022-10-11T11:05:28.221" v="31" actId="47"/>
        <pc:sldMkLst>
          <pc:docMk/>
          <pc:sldMk cId="1587916335" sldId="283"/>
        </pc:sldMkLst>
      </pc:sldChg>
      <pc:sldChg chg="del">
        <pc:chgData name="Tim Lagas" userId="dc19a49f-3731-4ec5-b698-cc42c7c8f0e3" providerId="ADAL" clId="{E2CF0DCC-A0BC-46E4-8D08-5C4470E674AC}" dt="2022-10-11T11:05:29.046" v="32" actId="47"/>
        <pc:sldMkLst>
          <pc:docMk/>
          <pc:sldMk cId="2773232278" sldId="284"/>
        </pc:sldMkLst>
      </pc:sldChg>
      <pc:sldChg chg="modSp mod">
        <pc:chgData name="Tim Lagas" userId="dc19a49f-3731-4ec5-b698-cc42c7c8f0e3" providerId="ADAL" clId="{E2CF0DCC-A0BC-46E4-8D08-5C4470E674AC}" dt="2022-10-11T11:05:15.620" v="26" actId="20577"/>
        <pc:sldMkLst>
          <pc:docMk/>
          <pc:sldMk cId="724771964" sldId="291"/>
        </pc:sldMkLst>
        <pc:spChg chg="mod">
          <ac:chgData name="Tim Lagas" userId="dc19a49f-3731-4ec5-b698-cc42c7c8f0e3" providerId="ADAL" clId="{E2CF0DCC-A0BC-46E4-8D08-5C4470E674AC}" dt="2022-10-11T11:05:15.620" v="26" actId="20577"/>
          <ac:spMkLst>
            <pc:docMk/>
            <pc:sldMk cId="724771964" sldId="291"/>
            <ac:spMk id="10" creationId="{60253159-9685-4938-B8A7-8D90D4ABB2F1}"/>
          </ac:spMkLst>
        </pc:spChg>
      </pc:sldChg>
      <pc:sldChg chg="modSp mod">
        <pc:chgData name="Tim Lagas" userId="dc19a49f-3731-4ec5-b698-cc42c7c8f0e3" providerId="ADAL" clId="{E2CF0DCC-A0BC-46E4-8D08-5C4470E674AC}" dt="2022-10-11T11:06:30.630" v="107" actId="113"/>
        <pc:sldMkLst>
          <pc:docMk/>
          <pc:sldMk cId="4176098658" sldId="292"/>
        </pc:sldMkLst>
        <pc:spChg chg="mod">
          <ac:chgData name="Tim Lagas" userId="dc19a49f-3731-4ec5-b698-cc42c7c8f0e3" providerId="ADAL" clId="{E2CF0DCC-A0BC-46E4-8D08-5C4470E674AC}" dt="2022-10-11T11:06:30.630" v="107" actId="113"/>
          <ac:spMkLst>
            <pc:docMk/>
            <pc:sldMk cId="4176098658" sldId="292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E2CF0DCC-A0BC-46E4-8D08-5C4470E674AC}" dt="2022-10-11T11:05:31.486" v="33" actId="6549"/>
        <pc:sldMkLst>
          <pc:docMk/>
          <pc:sldMk cId="350224268" sldId="334"/>
        </pc:sldMkLst>
        <pc:spChg chg="mod">
          <ac:chgData name="Tim Lagas" userId="dc19a49f-3731-4ec5-b698-cc42c7c8f0e3" providerId="ADAL" clId="{E2CF0DCC-A0BC-46E4-8D08-5C4470E674AC}" dt="2022-10-11T11:05:31.486" v="33" actId="6549"/>
          <ac:spMkLst>
            <pc:docMk/>
            <pc:sldMk cId="350224268" sldId="334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E2CF0DCC-A0BC-46E4-8D08-5C4470E674AC}" dt="2022-10-11T11:05:43.384" v="34" actId="6549"/>
        <pc:sldMkLst>
          <pc:docMk/>
          <pc:sldMk cId="3926233444" sldId="336"/>
        </pc:sldMkLst>
        <pc:spChg chg="mod">
          <ac:chgData name="Tim Lagas" userId="dc19a49f-3731-4ec5-b698-cc42c7c8f0e3" providerId="ADAL" clId="{E2CF0DCC-A0BC-46E4-8D08-5C4470E674AC}" dt="2022-10-11T11:05:43.384" v="34" actId="6549"/>
          <ac:spMkLst>
            <pc:docMk/>
            <pc:sldMk cId="3926233444" sldId="336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E2CF0DCC-A0BC-46E4-8D08-5C4470E674AC}" dt="2022-10-11T11:17:12.304" v="126" actId="27636"/>
        <pc:sldMkLst>
          <pc:docMk/>
          <pc:sldMk cId="3052832417" sldId="338"/>
        </pc:sldMkLst>
        <pc:spChg chg="mod">
          <ac:chgData name="Tim Lagas" userId="dc19a49f-3731-4ec5-b698-cc42c7c8f0e3" providerId="ADAL" clId="{E2CF0DCC-A0BC-46E4-8D08-5C4470E674AC}" dt="2022-10-11T11:17:12.304" v="126" actId="27636"/>
          <ac:spMkLst>
            <pc:docMk/>
            <pc:sldMk cId="3052832417" sldId="338"/>
            <ac:spMk id="3" creationId="{FCBF9129-0B76-DD42-ED04-18E0BA73BA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7A3A-C184-4F9E-822C-F62CF371A5E4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70D4-9B8A-44AF-B911-8C286BFDB6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2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80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1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11-10-2022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vrijetijdskennis.nl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nl.wikipedia.org/wiki/Vrije_tij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0794" y="3932098"/>
            <a:ext cx="6220463" cy="803391"/>
          </a:xfrm>
        </p:spPr>
        <p:txBody>
          <a:bodyPr>
            <a:normAutofit fontScale="90000"/>
          </a:bodyPr>
          <a:lstStyle/>
          <a:p>
            <a:pPr algn="l"/>
            <a:r>
              <a:rPr lang="nl-NL" sz="5200" dirty="0"/>
              <a:t>Mijn Leefomgeving</a:t>
            </a:r>
            <a:br>
              <a:rPr lang="nl-NL" sz="5200" dirty="0"/>
            </a:br>
            <a:r>
              <a:rPr lang="nl-NL" sz="5200" dirty="0" err="1"/>
              <a:t>expertles</a:t>
            </a:r>
            <a:r>
              <a:rPr lang="nl-NL" sz="5200" dirty="0"/>
              <a:t> Vrijetijd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9160" y="4928884"/>
            <a:ext cx="485185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LJ1-P1 - les 5 </a:t>
            </a:r>
            <a:br>
              <a:rPr lang="nl-NL" dirty="0"/>
            </a:br>
            <a:r>
              <a:rPr lang="nl-NL" b="1" dirty="0"/>
              <a:t>Vrije tijd een luxeproduct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0" y="0"/>
            <a:ext cx="4611790" cy="3188799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  <p:pic>
        <p:nvPicPr>
          <p:cNvPr id="1026" name="Picture 2" descr="Projectontwikkeling - Noordereng Groep">
            <a:extLst>
              <a:ext uri="{FF2B5EF4-FFF2-40B4-BE49-F238E27FC236}">
                <a16:creationId xmlns:a16="http://schemas.microsoft.com/office/drawing/2014/main" id="{B624FD88-D709-296C-19B8-FE7A38D6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90" y="0"/>
            <a:ext cx="4687598" cy="31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ening the City #3 : Groenvisie Amsterdam - Pakhuis de Zwijger">
            <a:extLst>
              <a:ext uri="{FF2B5EF4-FFF2-40B4-BE49-F238E27FC236}">
                <a16:creationId xmlns:a16="http://schemas.microsoft.com/office/drawing/2014/main" id="{254B65F0-E10E-FE15-E65A-141A354C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3815"/>
            <a:ext cx="5181600" cy="36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432" y="407800"/>
            <a:ext cx="9340890" cy="648072"/>
          </a:xfrm>
        </p:spPr>
        <p:txBody>
          <a:bodyPr/>
          <a:lstStyle/>
          <a:p>
            <a:r>
              <a:rPr lang="nl-NL" dirty="0"/>
              <a:t>Geschiedenis vrije tijd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BBBF12-A3C4-0E16-7977-F1C405039A00}"/>
              </a:ext>
            </a:extLst>
          </p:cNvPr>
          <p:cNvSpPr txBox="1"/>
          <p:nvPr/>
        </p:nvSpPr>
        <p:spPr>
          <a:xfrm>
            <a:off x="629392" y="1460664"/>
            <a:ext cx="10628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Veel misvattingen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Men </a:t>
            </a:r>
            <a:r>
              <a:rPr lang="nl-NL" sz="2400" b="1" dirty="0">
                <a:solidFill>
                  <a:srgbClr val="7030A0"/>
                </a:solidFill>
              </a:rPr>
              <a:t>denkt</a:t>
            </a:r>
            <a:r>
              <a:rPr lang="nl-NL" sz="2400" dirty="0"/>
              <a:t> dat vrije tijd van alle tijden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Vrije tijd is een relatief </a:t>
            </a:r>
            <a:r>
              <a:rPr lang="nl-NL" sz="2400" b="1" dirty="0">
                <a:solidFill>
                  <a:srgbClr val="7030A0"/>
                </a:solidFill>
              </a:rPr>
              <a:t>jong</a:t>
            </a:r>
            <a:r>
              <a:rPr lang="nl-NL" sz="2400" dirty="0"/>
              <a:t> begrip.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Het duurde tot de 20e eeuw voordat de moderne westerse samenleving het </a:t>
            </a:r>
            <a:r>
              <a:rPr lang="nl-NL" sz="2400" b="1" dirty="0">
                <a:solidFill>
                  <a:srgbClr val="7030A0"/>
                </a:solidFill>
              </a:rPr>
              <a:t>besef</a:t>
            </a:r>
            <a:r>
              <a:rPr lang="nl-NL" sz="2400" dirty="0"/>
              <a:t> van vrije tijd had.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hebben steeds meer vrije tijd… </a:t>
            </a:r>
          </a:p>
          <a:p>
            <a:r>
              <a:rPr lang="nl-NL" sz="2400" dirty="0"/>
              <a:t>	Sinds de jaren 70 is aantal uren dat de gemiddelde Nederlander vrij 	is 	van verplichtingen </a:t>
            </a:r>
            <a:r>
              <a:rPr lang="nl-NL" sz="2400" b="1" dirty="0">
                <a:solidFill>
                  <a:srgbClr val="7030A0"/>
                </a:solidFill>
              </a:rPr>
              <a:t>gedaald</a:t>
            </a:r>
            <a:r>
              <a:rPr lang="nl-NL" sz="2400" dirty="0"/>
              <a:t>.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5435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5F51-A04C-F5A0-BF9E-A938E186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7" y="407800"/>
            <a:ext cx="8860565" cy="648072"/>
          </a:xfrm>
        </p:spPr>
        <p:txBody>
          <a:bodyPr/>
          <a:lstStyle/>
          <a:p>
            <a:r>
              <a:rPr lang="nl-NL" dirty="0"/>
              <a:t>Opdracht geschiedenis van Vrije 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2BD02-75E5-A42B-ECF1-1F2CCA19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99" y="1256130"/>
            <a:ext cx="6549969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Groep 1: </a:t>
            </a:r>
            <a:r>
              <a:rPr lang="nl-NL" sz="2000" dirty="0"/>
              <a:t>klassieke oudheid </a:t>
            </a:r>
          </a:p>
          <a:p>
            <a:pPr marL="0" indent="0">
              <a:buNone/>
            </a:pPr>
            <a:r>
              <a:rPr lang="nl-NL" sz="2000" dirty="0"/>
              <a:t>Grieken en Romeinen 800 v.C.-500 n.C. </a:t>
            </a:r>
          </a:p>
          <a:p>
            <a:pPr marL="0" indent="0">
              <a:buNone/>
            </a:pPr>
            <a:r>
              <a:rPr lang="nl-NL" sz="2000" dirty="0"/>
              <a:t>X</a:t>
            </a:r>
          </a:p>
          <a:p>
            <a:pPr marL="0" indent="0">
              <a:buNone/>
            </a:pPr>
            <a:r>
              <a:rPr lang="nl-NL" sz="2000" dirty="0"/>
              <a:t>X</a:t>
            </a:r>
          </a:p>
          <a:p>
            <a:pPr marL="0" indent="0">
              <a:buNone/>
            </a:pPr>
            <a:r>
              <a:rPr lang="nl-NL" sz="2000" dirty="0"/>
              <a:t>X</a:t>
            </a:r>
          </a:p>
          <a:p>
            <a:pPr marL="0" indent="0">
              <a:buNone/>
            </a:pPr>
            <a:r>
              <a:rPr lang="nl-NL" sz="2000" dirty="0"/>
              <a:t>X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Groep 2: </a:t>
            </a:r>
            <a:r>
              <a:rPr lang="nl-NL" sz="2000" dirty="0"/>
              <a:t>4</a:t>
            </a:r>
            <a:r>
              <a:rPr lang="nl-NL" sz="2000" baseline="30000" dirty="0"/>
              <a:t>e</a:t>
            </a:r>
            <a:r>
              <a:rPr lang="nl-NL" sz="2000" dirty="0"/>
              <a:t> industriële revolutie 1950 - heden </a:t>
            </a:r>
          </a:p>
          <a:p>
            <a:pPr marL="0" indent="0">
              <a:buNone/>
            </a:pPr>
            <a:r>
              <a:rPr lang="nl-NL" sz="2000" b="1" dirty="0"/>
              <a:t>X</a:t>
            </a:r>
          </a:p>
          <a:p>
            <a:pPr marL="0" indent="0">
              <a:buNone/>
            </a:pPr>
            <a:r>
              <a:rPr lang="nl-NL" sz="2000" dirty="0"/>
              <a:t>X</a:t>
            </a:r>
          </a:p>
          <a:p>
            <a:pPr marL="0" indent="0">
              <a:buNone/>
            </a:pPr>
            <a:r>
              <a:rPr lang="nl-NL" sz="2000" dirty="0"/>
              <a:t>X</a:t>
            </a:r>
          </a:p>
          <a:p>
            <a:pPr marL="0" indent="0">
              <a:buNone/>
            </a:pPr>
            <a:r>
              <a:rPr lang="nl-NL" sz="2000" dirty="0"/>
              <a:t>X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1DF5882-ED4A-71C3-B868-F326E13C4034}"/>
              </a:ext>
            </a:extLst>
          </p:cNvPr>
          <p:cNvSpPr txBox="1">
            <a:spLocks/>
          </p:cNvSpPr>
          <p:nvPr/>
        </p:nvSpPr>
        <p:spPr>
          <a:xfrm>
            <a:off x="6641538" y="1256129"/>
            <a:ext cx="8846773" cy="560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b="1" dirty="0"/>
              <a:t>Groep 3: </a:t>
            </a:r>
            <a:r>
              <a:rPr lang="nl-NL" sz="2000" dirty="0"/>
              <a:t>1</a:t>
            </a:r>
            <a:r>
              <a:rPr lang="nl-NL" sz="2000" baseline="30000" dirty="0"/>
              <a:t>e</a:t>
            </a:r>
            <a:r>
              <a:rPr lang="nl-NL" sz="2000" dirty="0"/>
              <a:t> 2</a:t>
            </a:r>
            <a:r>
              <a:rPr lang="nl-NL" sz="2000" baseline="30000" dirty="0"/>
              <a:t>e</a:t>
            </a:r>
            <a:r>
              <a:rPr lang="nl-NL" sz="2000" dirty="0"/>
              <a:t> 3</a:t>
            </a:r>
            <a:r>
              <a:rPr lang="nl-NL" sz="2000" baseline="30000" dirty="0"/>
              <a:t>e</a:t>
            </a:r>
            <a:r>
              <a:rPr lang="nl-NL" sz="2000" dirty="0"/>
              <a:t> Industriële revolutie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1750 - 1950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dirty="0"/>
              <a:t>Groep 4: </a:t>
            </a:r>
            <a:r>
              <a:rPr lang="nl-NL" sz="2000" dirty="0"/>
              <a:t>heden  - 2100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1839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4971D-21CC-D58E-AB2E-C680EA4F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29" y="308905"/>
            <a:ext cx="8860565" cy="648072"/>
          </a:xfrm>
        </p:spPr>
        <p:txBody>
          <a:bodyPr/>
          <a:lstStyle/>
          <a:p>
            <a:r>
              <a:rPr lang="nl-NL" dirty="0"/>
              <a:t>Vrijetijd toen - nu -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BF9129-0B76-DD42-ED04-18E0BA73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29" y="1268005"/>
            <a:ext cx="8846773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Beantwoord deze vragen minimaal.</a:t>
            </a:r>
          </a:p>
          <a:p>
            <a:r>
              <a:rPr lang="nl-NL" dirty="0"/>
              <a:t>Hadden mensen vrijetijd?</a:t>
            </a:r>
          </a:p>
          <a:p>
            <a:r>
              <a:rPr lang="nl-NL" dirty="0"/>
              <a:t>Zo ja, welke (groepen) mensen?</a:t>
            </a:r>
          </a:p>
          <a:p>
            <a:r>
              <a:rPr lang="nl-NL" dirty="0"/>
              <a:t>Welke vrijetijd activiteiten ondernamen </a:t>
            </a:r>
            <a:r>
              <a:rPr lang="nl-NL"/>
              <a:t>ze?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Plus punten</a:t>
            </a:r>
          </a:p>
          <a:p>
            <a:pPr marL="0" indent="0">
              <a:buNone/>
            </a:pPr>
            <a:r>
              <a:rPr lang="nl-NL" dirty="0"/>
              <a:t>Vul dit aan met relevante informatie die je tijdens je mini-onderzoek tegen komt.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Doen</a:t>
            </a:r>
          </a:p>
          <a:p>
            <a:pPr marL="0" indent="0">
              <a:buNone/>
            </a:pPr>
            <a:r>
              <a:rPr lang="nl-NL" dirty="0"/>
              <a:t>Maak een visuele weergave (</a:t>
            </a:r>
            <a:r>
              <a:rPr lang="nl-NL" dirty="0" err="1"/>
              <a:t>Powerpoint</a:t>
            </a:r>
            <a:r>
              <a:rPr lang="nl-NL" dirty="0"/>
              <a:t> of iets anders) </a:t>
            </a:r>
          </a:p>
          <a:p>
            <a:pPr marL="0" indent="0">
              <a:buNone/>
            </a:pPr>
            <a:r>
              <a:rPr lang="nl-NL" dirty="0"/>
              <a:t>Ligt in een presentatie toe aan de klas wat jullie ontdekt hebben.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Tijd</a:t>
            </a:r>
          </a:p>
          <a:p>
            <a:pPr marL="0" indent="0">
              <a:buNone/>
            </a:pPr>
            <a:r>
              <a:rPr lang="nl-NL" dirty="0"/>
              <a:t>Tijd voor mini-onderzoek én presentatie maken: 30 minuten.</a:t>
            </a:r>
          </a:p>
          <a:p>
            <a:pPr marL="0" indent="0">
              <a:buNone/>
            </a:pPr>
            <a:r>
              <a:rPr lang="nl-NL" dirty="0"/>
              <a:t>Presentatietijd 2-4 minuten.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83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5 tips towards better research – J-Gate">
            <a:extLst>
              <a:ext uri="{FF2B5EF4-FFF2-40B4-BE49-F238E27FC236}">
                <a16:creationId xmlns:a16="http://schemas.microsoft.com/office/drawing/2014/main" id="{829E49D3-2BE7-08E6-CBEE-4A49DD23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CAF029-F9EE-D6E7-0050-1E34D544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53" y="407800"/>
            <a:ext cx="8860565" cy="648072"/>
          </a:xfrm>
        </p:spPr>
        <p:txBody>
          <a:bodyPr/>
          <a:lstStyle/>
          <a:p>
            <a:r>
              <a:rPr lang="nl-NL" dirty="0"/>
              <a:t>Mini-onderzoek 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8D80AE-3EB7-5816-385E-C46C9048D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0" y="1196754"/>
            <a:ext cx="8846773" cy="4929411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nl-NL" dirty="0"/>
              <a:t>Zoek in het Nederlands en Engels.</a:t>
            </a:r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dirty="0"/>
              <a:t>Gebruik synoniemen als zoekwoord.</a:t>
            </a:r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dirty="0"/>
              <a:t>Scan artikelen op koppen voordat je ze gaat lezen.</a:t>
            </a:r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dirty="0"/>
              <a:t>Gebruik naast Google ook Google Images en </a:t>
            </a:r>
            <a:r>
              <a:rPr lang="nl-NL" dirty="0" err="1"/>
              <a:t>Youtube</a:t>
            </a:r>
            <a:r>
              <a:rPr lang="nl-NL" dirty="0"/>
              <a:t>.</a:t>
            </a:r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dirty="0"/>
              <a:t>Verdeel taken binnen de groep.</a:t>
            </a:r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dirty="0"/>
              <a:t>Overleg constant met elkaar.</a:t>
            </a:r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dirty="0"/>
              <a:t>Houd de tijd in de gaten. </a:t>
            </a:r>
          </a:p>
        </p:txBody>
      </p:sp>
    </p:spTree>
    <p:extLst>
      <p:ext uri="{BB962C8B-B14F-4D97-AF65-F5344CB8AC3E}">
        <p14:creationId xmlns:p14="http://schemas.microsoft.com/office/powerpoint/2010/main" val="290233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 leisure a waste of time?">
            <a:extLst>
              <a:ext uri="{FF2B5EF4-FFF2-40B4-BE49-F238E27FC236}">
                <a16:creationId xmlns:a16="http://schemas.microsoft.com/office/drawing/2014/main" id="{10379504-66C5-C9B0-CD68-CB95DAF3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88" y="-1363864"/>
            <a:ext cx="12380376" cy="82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602" y="419675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602" y="1184878"/>
            <a:ext cx="10355949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ontstaansgeschiedenis beschrijven van vrijetijd.</a:t>
            </a:r>
          </a:p>
          <a:p>
            <a:r>
              <a:rPr lang="nl-NL" dirty="0"/>
              <a:t>Beschrijven hoe men tegen de huidige vrijetijd aan kijkt.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2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5 – vrijetijd een luxe product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36252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60945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6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304" y="348423"/>
            <a:ext cx="8860565" cy="648072"/>
          </a:xfrm>
        </p:spPr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8697" y="1256130"/>
            <a:ext cx="10517235" cy="4929411"/>
          </a:xfrm>
        </p:spPr>
        <p:txBody>
          <a:bodyPr/>
          <a:lstStyle/>
          <a:p>
            <a:r>
              <a:rPr lang="nl-NL" dirty="0"/>
              <a:t>Kort: vorige week </a:t>
            </a:r>
          </a:p>
          <a:p>
            <a:r>
              <a:rPr lang="nl-NL" dirty="0"/>
              <a:t>vragen over LA Vrijetijd?</a:t>
            </a:r>
          </a:p>
          <a:p>
            <a:r>
              <a:rPr lang="nl-NL" dirty="0"/>
              <a:t>Leerdoelen</a:t>
            </a:r>
          </a:p>
          <a:p>
            <a:r>
              <a:rPr lang="nl-NL" b="1" dirty="0"/>
              <a:t>Opdracht</a:t>
            </a:r>
            <a:r>
              <a:rPr lang="nl-NL" dirty="0"/>
              <a:t>: vrijetijd een luxeproduct verleden-heden-toekomst</a:t>
            </a:r>
          </a:p>
        </p:txBody>
      </p:sp>
    </p:spTree>
    <p:extLst>
      <p:ext uri="{BB962C8B-B14F-4D97-AF65-F5344CB8AC3E}">
        <p14:creationId xmlns:p14="http://schemas.microsoft.com/office/powerpoint/2010/main" val="417609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FF44E-CA40-66F6-471A-C7667245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82" y="546412"/>
            <a:ext cx="8860565" cy="648072"/>
          </a:xfrm>
        </p:spPr>
        <p:txBody>
          <a:bodyPr/>
          <a:lstStyle/>
          <a:p>
            <a:r>
              <a:rPr lang="nl-NL" dirty="0"/>
              <a:t>Vorige week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D5C44-7F75-8B0E-305B-346BBEBA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82" y="1537090"/>
            <a:ext cx="10515600" cy="46398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600" b="1" dirty="0"/>
              <a:t>Doelstelling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SDG’s zijn doelstellingen van de VN.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Naast een missie en doel kan een organisatie ook duurzame doelstellingen hebben.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Organisator en bezoeker van een evenement hebben hun eigen doelstellingen. 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Een doelstelling is SMART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Houd je doelstelling continu voor ogen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/>
              <a:t>Doelgroep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Een doelgroep is een groep mensen of klanten die een bedrijf of organisatie wil benaderen om een product, dienst of informatie onder de aandacht te brengen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Er is een primaire (belangrijkste) doelgroep en secundaire doelgroep.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Door als organisator goed onderzoek te doen weet je wie je doelgroep is en waar hun behoeft licht.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Er zijn verschillende soorten doelgroepen: heterogeen, homogeen, zakelijke.</a:t>
            </a:r>
          </a:p>
          <a:p>
            <a:pPr lvl="1">
              <a:lnSpc>
                <a:spcPct val="100000"/>
              </a:lnSpc>
            </a:pPr>
            <a:endParaRPr lang="nl-NL" sz="1600" dirty="0"/>
          </a:p>
          <a:p>
            <a:pPr marL="457200" lvl="1" indent="0">
              <a:lnSpc>
                <a:spcPct val="100000"/>
              </a:lnSpc>
              <a:buNone/>
            </a:pP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endParaRPr lang="nl-NL" sz="1600" dirty="0"/>
          </a:p>
        </p:txBody>
      </p:sp>
      <p:pic>
        <p:nvPicPr>
          <p:cNvPr id="4" name="Picture 2" descr="Het Doel, Onderwijs, School, Leert Op Notadocument Stock Foto - Image of  creatief, persoonlijk: 72132112">
            <a:extLst>
              <a:ext uri="{FF2B5EF4-FFF2-40B4-BE49-F238E27FC236}">
                <a16:creationId xmlns:a16="http://schemas.microsoft.com/office/drawing/2014/main" id="{9CFC7880-E359-63E6-957C-799A3DB6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eisure Activities in Los Angeles: TripHobo">
            <a:extLst>
              <a:ext uri="{FF2B5EF4-FFF2-40B4-BE49-F238E27FC236}">
                <a16:creationId xmlns:a16="http://schemas.microsoft.com/office/drawing/2014/main" id="{564F37AD-C6DA-043D-624E-4C65B82E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5864" y="-1942605"/>
            <a:ext cx="13347864" cy="93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2DB9B0-B364-C6D0-F4FF-F4E76FD8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81" y="297030"/>
            <a:ext cx="8860565" cy="648072"/>
          </a:xfrm>
        </p:spPr>
        <p:txBody>
          <a:bodyPr/>
          <a:lstStyle/>
          <a:p>
            <a:r>
              <a:rPr lang="nl-NL" dirty="0"/>
              <a:t>Vragen over LA vrijetijd?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8BE3D6-62F7-36AD-7B29-96EFE376E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73" y="1256130"/>
            <a:ext cx="8846773" cy="4929411"/>
          </a:xfrm>
        </p:spPr>
        <p:txBody>
          <a:bodyPr/>
          <a:lstStyle/>
          <a:p>
            <a:r>
              <a:rPr lang="nl-NL" dirty="0"/>
              <a:t>Zijn er vragen?</a:t>
            </a:r>
          </a:p>
          <a:p>
            <a:r>
              <a:rPr lang="nl-NL" dirty="0"/>
              <a:t>Wie is er al begonnen?</a:t>
            </a:r>
          </a:p>
          <a:p>
            <a:r>
              <a:rPr lang="nl-NL" dirty="0"/>
              <a:t>Wie is er nog niet begonnen?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80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651C739B-338B-400A-9823-6A084A49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124" y="3065944"/>
            <a:ext cx="4777146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Suggesties voor bronnen</a:t>
            </a:r>
          </a:p>
          <a:p>
            <a:pPr>
              <a:spcBef>
                <a:spcPct val="50000"/>
              </a:spcBef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  <a:hlinkClick r:id="rId2"/>
              </a:rPr>
              <a:t>https://nl.wikipedia.org/wiki/Vrije_tijd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nl-NL" sz="1050" dirty="0">
                <a:hlinkClick r:id="rId3"/>
              </a:rPr>
              <a:t>Vrijetijdskennis | Kennis en communicatie over de leukste tijd van je leven!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619CA12-1BB2-405C-882D-20768E2BF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124" y="2492199"/>
            <a:ext cx="477714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>
                <a:solidFill>
                  <a:srgbClr val="7030A0"/>
                </a:solidFill>
              </a:rPr>
              <a:t>Bijeenkomsten</a:t>
            </a:r>
            <a:r>
              <a:rPr lang="nl-NL" sz="1200" b="1" dirty="0">
                <a:solidFill>
                  <a:srgbClr val="4F81BD"/>
                </a:solidFill>
              </a:rPr>
              <a:t> </a:t>
            </a:r>
          </a:p>
          <a:p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Lessen vrije tijd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911D5741-5A01-4D7C-A97E-4395D109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124" y="633051"/>
            <a:ext cx="4777147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Samenwerken</a:t>
            </a:r>
            <a:r>
              <a:rPr lang="nl-NL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		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Lever je product in via Teams: LA VT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Je wordt een groepje feedback </a:t>
            </a:r>
            <a:r>
              <a:rPr lang="nl-NL" sz="1200" dirty="0" err="1">
                <a:cs typeface="Arial" panose="020B0604020202020204" pitchFamily="34" charset="0"/>
              </a:rPr>
              <a:t>friends</a:t>
            </a:r>
            <a:r>
              <a:rPr lang="nl-NL" sz="1200" dirty="0">
                <a:cs typeface="Arial" panose="020B0604020202020204" pitchFamily="34" charset="0"/>
              </a:rPr>
              <a:t>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Geef feedback op de producten van anderen en ontvang feedback.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solidFill>
                  <a:srgbClr val="FF0000"/>
                </a:solidFill>
                <a:cs typeface="Arial" panose="020B0604020202020204" pitchFamily="34" charset="0"/>
              </a:rPr>
              <a:t>Deadline product: vrijdag 14 oktober 2022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solidFill>
                  <a:srgbClr val="FF0000"/>
                </a:solidFill>
                <a:cs typeface="Arial" panose="020B0604020202020204" pitchFamily="34" charset="0"/>
              </a:rPr>
              <a:t>Feedback friends</a:t>
            </a:r>
            <a:r>
              <a:rPr lang="nl-NL" sz="1200">
                <a:solidFill>
                  <a:srgbClr val="FF0000"/>
                </a:solidFill>
                <a:cs typeface="Arial" panose="020B0604020202020204" pitchFamily="34" charset="0"/>
              </a:rPr>
              <a:t>: dinsdag 18 </a:t>
            </a:r>
            <a:r>
              <a:rPr lang="nl-NL" sz="1200" dirty="0">
                <a:solidFill>
                  <a:srgbClr val="FF0000"/>
                </a:solidFill>
                <a:cs typeface="Arial" panose="020B0604020202020204" pitchFamily="34" charset="0"/>
              </a:rPr>
              <a:t>oktober 2022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F6FB57-17E5-43F5-AECE-1DE0FCAAB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05" r="10840"/>
          <a:stretch/>
        </p:blipFill>
        <p:spPr>
          <a:xfrm>
            <a:off x="668081" y="640108"/>
            <a:ext cx="294288" cy="3729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E340353-0B1B-4D76-92ED-06A8AA598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86" y="1522703"/>
            <a:ext cx="245878" cy="32130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A8E27F9-BBDD-4AA6-889F-B85794F49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81" y="3000073"/>
            <a:ext cx="294288" cy="37069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B86D68A-FD19-4227-8A00-631410BD9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004" y="665895"/>
            <a:ext cx="346722" cy="2798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5127DB3-2D53-4494-9989-E6DE890D4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236" y="3000073"/>
            <a:ext cx="308923" cy="2907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237141-C9EB-453D-9FEC-7C1BCB58DB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050" t="33024" r="61669" b="30375"/>
          <a:stretch/>
        </p:blipFill>
        <p:spPr>
          <a:xfrm>
            <a:off x="6725523" y="2386087"/>
            <a:ext cx="285685" cy="26667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2E027B8-C529-4C73-903F-B577076AD547}"/>
              </a:ext>
            </a:extLst>
          </p:cNvPr>
          <p:cNvSpPr txBox="1"/>
          <p:nvPr/>
        </p:nvSpPr>
        <p:spPr>
          <a:xfrm>
            <a:off x="9480697" y="4322157"/>
            <a:ext cx="1240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nl-NL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besteed jij je vrije tijd aan ?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96AB0A3-989D-469E-BE39-7EF01DD6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135" y="645409"/>
            <a:ext cx="541248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Leerdoel</a:t>
            </a:r>
          </a:p>
          <a:p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Weten welke producten en bedrijven er van vrije tijd zijn.</a:t>
            </a:r>
          </a:p>
          <a:p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Trends op het gebied van recreatie en toerisme signaleren en beschrijven.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B40A0B79-6316-47EF-907E-0521168BD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56" y="1522703"/>
            <a:ext cx="538180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Leerproduct</a:t>
            </a:r>
            <a:br>
              <a:rPr lang="nl-NL" sz="1200" b="1" dirty="0">
                <a:solidFill>
                  <a:prstClr val="black"/>
                </a:solidFill>
                <a:latin typeface="+mn-lt"/>
              </a:rPr>
            </a:br>
            <a:r>
              <a:rPr lang="nl-NL" sz="1200" dirty="0">
                <a:solidFill>
                  <a:prstClr val="black"/>
                </a:solidFill>
                <a:latin typeface="+mn-lt"/>
              </a:rPr>
              <a:t>Een document met daarin: Top 10 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Visuele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weergave van 10 van jouw vrijetijdsbedrijven en –producten.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Visuele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weergave van 10 trends en ontwikkelingen op het gebied van toerisme en recreatie die op </a:t>
            </a:r>
            <a:r>
              <a:rPr lang="nl-NL" sz="1200" dirty="0">
                <a:solidFill>
                  <a:srgbClr val="7030A0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jouw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vrije tijd van toepassing zijn.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Tekstuele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toelichting op de gekozen vrijetijdsbedrijven.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1A3283BB-0411-4686-8691-4EE6DB16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912" y="3000073"/>
            <a:ext cx="5389952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tabLst/>
            </a:pPr>
            <a:r>
              <a:rPr lang="nl-NL" sz="1200" b="1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Leerpad</a:t>
            </a:r>
            <a:r>
              <a:rPr lang="nl-NL" sz="1100" b="1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		         			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Denk na over welke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vrijetijdsbedrijven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je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bezocht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heb en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vrijetijdsproducten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jij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gebruikt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hebt afgelopen jaar.  </a:t>
            </a:r>
            <a:b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Zoek afbeeldingen die hierbij passen en denk na over jouw top 10.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Je gaat op zoek naar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trends en ontwikkelingen 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die van invloed zijn of passen bij de vrijetijdsbedrijven en vrijetijdsproducten.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Je maakt een document waarin je jouw vrijetijdsbedrijven en- producten in een top 10 plaatst. Je zorgt voor een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toelichting per bedrijf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. Je schrijft per bedrijf;</a:t>
            </a:r>
            <a:b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- algemene omschrijving bedrijf</a:t>
            </a:r>
            <a:b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- wat doet het bedrijf </a:t>
            </a:r>
            <a:b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- welke doelgroep(en) ze aantrekken</a:t>
            </a:r>
            <a:b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- wat het bedrijf zou kunnen doen om jou vaker terug te laten komen, je meer geld te laten besteden of dat je er langer zou verblijven. 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Beschrijf in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je eigen woorden 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welke 10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trends of ontwikkelingen van invloed zijn 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op jouw gekozen vrijetijdsbedrijven of vrijetijdsproducten.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Zorg voor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een net vormgegeven 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document, dat visueel aantrekkelijk is en </a:t>
            </a:r>
            <a:b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</a:b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APA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nl-NL" sz="1200" b="1" dirty="0">
                <a:latin typeface="+mn-lt"/>
                <a:ea typeface="Calibri" pitchFamily="34" charset="0"/>
                <a:cs typeface="Arial" panose="020B0604020202020204" pitchFamily="34" charset="0"/>
              </a:rPr>
              <a:t>bronvermelding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bevat.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94C441C-9EE9-4CE6-B625-6390579C2D99}"/>
              </a:ext>
            </a:extLst>
          </p:cNvPr>
          <p:cNvSpPr txBox="1"/>
          <p:nvPr/>
        </p:nvSpPr>
        <p:spPr>
          <a:xfrm>
            <a:off x="1090596" y="155741"/>
            <a:ext cx="59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22-23 MLO LA3 Mijn Vrijetijd</a:t>
            </a:r>
          </a:p>
        </p:txBody>
      </p:sp>
      <p:pic>
        <p:nvPicPr>
          <p:cNvPr id="1026" name="Picture 2" descr="Hobby &amp; Vrije tijd verplaatst naar 2022 - Detail - Hobby &amp; Vrije Tijd">
            <a:extLst>
              <a:ext uri="{FF2B5EF4-FFF2-40B4-BE49-F238E27FC236}">
                <a16:creationId xmlns:a16="http://schemas.microsoft.com/office/drawing/2014/main" id="{E9E64CF1-47BD-E789-F80E-DCD2BC2D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704">
            <a:off x="6693603" y="4267936"/>
            <a:ext cx="2267208" cy="22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STORY OF GAMES AND LEISURE ACTIVITIES. RAFAEL ROJAS AND OLGA">
            <a:extLst>
              <a:ext uri="{FF2B5EF4-FFF2-40B4-BE49-F238E27FC236}">
                <a16:creationId xmlns:a16="http://schemas.microsoft.com/office/drawing/2014/main" id="{F8CF6FF1-0D0C-A95E-7E3B-04671F52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0" y="-142420"/>
            <a:ext cx="9630889" cy="74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974" y="407800"/>
            <a:ext cx="8860565" cy="648072"/>
          </a:xfrm>
        </p:spPr>
        <p:txBody>
          <a:bodyPr/>
          <a:lstStyle/>
          <a:p>
            <a:r>
              <a:rPr lang="nl-NL" dirty="0"/>
              <a:t>Inhoud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766" y="1320297"/>
            <a:ext cx="8846773" cy="4929411"/>
          </a:xfrm>
        </p:spPr>
        <p:txBody>
          <a:bodyPr/>
          <a:lstStyle/>
          <a:p>
            <a:r>
              <a:rPr lang="nl-NL" dirty="0"/>
              <a:t>Geschiedenis ontstaan vrijetijd</a:t>
            </a:r>
          </a:p>
        </p:txBody>
      </p:sp>
    </p:spTree>
    <p:extLst>
      <p:ext uri="{BB962C8B-B14F-4D97-AF65-F5344CB8AC3E}">
        <p14:creationId xmlns:p14="http://schemas.microsoft.com/office/powerpoint/2010/main" val="119859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 leisure a waste of time?">
            <a:extLst>
              <a:ext uri="{FF2B5EF4-FFF2-40B4-BE49-F238E27FC236}">
                <a16:creationId xmlns:a16="http://schemas.microsoft.com/office/drawing/2014/main" id="{10379504-66C5-C9B0-CD68-CB95DAF3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88" y="-1363864"/>
            <a:ext cx="12380376" cy="82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602" y="419675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602" y="1184878"/>
            <a:ext cx="10355949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ontstaansgeschiedenis beschrijven van vrijetijd.</a:t>
            </a:r>
          </a:p>
          <a:p>
            <a:r>
              <a:rPr lang="nl-NL" dirty="0"/>
              <a:t>Beschrijven hoe men tegen de huidige vrijetijd aan kijkt.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23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974" y="407800"/>
            <a:ext cx="8860565" cy="648072"/>
          </a:xfrm>
        </p:spPr>
        <p:txBody>
          <a:bodyPr/>
          <a:lstStyle/>
          <a:p>
            <a:r>
              <a:rPr lang="nl-NL" dirty="0"/>
              <a:t>Vrije 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9974" y="1309048"/>
            <a:ext cx="11029091" cy="4929411"/>
          </a:xfrm>
        </p:spPr>
        <p:txBody>
          <a:bodyPr/>
          <a:lstStyle/>
          <a:p>
            <a:r>
              <a:rPr lang="nl-NL" dirty="0"/>
              <a:t>Sociaal fenomeen, verbonden met menselijk handelen.</a:t>
            </a:r>
          </a:p>
          <a:p>
            <a:endParaRPr lang="nl-NL" dirty="0"/>
          </a:p>
          <a:p>
            <a:r>
              <a:rPr lang="nl-NL" dirty="0"/>
              <a:t>Begrijpen? Geschiedenis bestuderen.</a:t>
            </a:r>
          </a:p>
          <a:p>
            <a:pPr lvl="1"/>
            <a:r>
              <a:rPr lang="nl-NL" dirty="0"/>
              <a:t>&gt; daarom deze opdracht voor jullie…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804615-4491-4886-BE0E-0516FF3FF2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332B6B-C742-4639-9E68-A3EA35F11653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19912DD4-919F-4888-8D24-DBC642A7A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1039</TotalTime>
  <Words>915</Words>
  <Application>Microsoft Office PowerPoint</Application>
  <PresentationFormat>Breedbeeld</PresentationFormat>
  <Paragraphs>166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Yuverta_blanco</vt:lpstr>
      <vt:lpstr>Mijn Leefomgeving expertles Vrijetijd</vt:lpstr>
      <vt:lpstr>PowerPoint-presentatie</vt:lpstr>
      <vt:lpstr>Vandaag</vt:lpstr>
      <vt:lpstr>Vorige week </vt:lpstr>
      <vt:lpstr>Vragen over LA vrijetijd?</vt:lpstr>
      <vt:lpstr>PowerPoint-presentatie</vt:lpstr>
      <vt:lpstr>Inhoud les</vt:lpstr>
      <vt:lpstr>Leerdoel</vt:lpstr>
      <vt:lpstr>Vrije tijd</vt:lpstr>
      <vt:lpstr>Geschiedenis vrije tijd</vt:lpstr>
      <vt:lpstr>Opdracht geschiedenis van Vrije Tijd</vt:lpstr>
      <vt:lpstr>Vrijetijd toen - nu - toekomst</vt:lpstr>
      <vt:lpstr>Mini-onderzoek tips</vt:lpstr>
      <vt:lpstr>Leerdoel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Tim Lagas</cp:lastModifiedBy>
  <cp:revision>41</cp:revision>
  <dcterms:created xsi:type="dcterms:W3CDTF">2015-07-08T13:48:52Z</dcterms:created>
  <dcterms:modified xsi:type="dcterms:W3CDTF">2022-10-11T11:17:12Z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TriggerFlowInfo">
    <vt:lpwstr/>
  </property>
  <property fmtid="{D5CDD505-2E9C-101B-9397-08002B2CF9AE}" pid="4" name="_ExtendedDescription">
    <vt:lpwstr/>
  </property>
</Properties>
</file>